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80" r:id="rId4"/>
    <p:sldId id="275" r:id="rId5"/>
    <p:sldId id="279" r:id="rId6"/>
    <p:sldId id="277" r:id="rId7"/>
    <p:sldId id="276" r:id="rId8"/>
    <p:sldId id="266" r:id="rId9"/>
    <p:sldId id="273" r:id="rId10"/>
    <p:sldId id="267" r:id="rId11"/>
    <p:sldId id="27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8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7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60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33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32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95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62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680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17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04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07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05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31CAB0E-4A30-4406-A0A6-A15EE1C2F7F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7A6C585-9A5C-41C2-82E8-1CE94EECDCF6}"/>
              </a:ext>
            </a:extLst>
          </p:cNvPr>
          <p:cNvSpPr/>
          <p:nvPr userDrawn="1"/>
        </p:nvSpPr>
        <p:spPr>
          <a:xfrm>
            <a:off x="0" y="0"/>
            <a:ext cx="9146401" cy="68580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6BFE-01BD-4574-BF65-5B24A701C564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59D2-1CA3-403D-99D8-366C3069D9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46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3981E-D079-4634-B591-3D96BB277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3989"/>
            <a:ext cx="7772400" cy="2387600"/>
          </a:xfrm>
        </p:spPr>
        <p:txBody>
          <a:bodyPr>
            <a:normAutofit/>
          </a:bodyPr>
          <a:lstStyle/>
          <a:p>
            <a:r>
              <a:rPr lang="zh-TW" altLang="en-US" sz="7200" b="1" dirty="0"/>
              <a:t>言行橘子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9107B3-C937-4E91-94E7-AFF45FCB4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415778"/>
            <a:ext cx="6858000" cy="1241822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第十組</a:t>
            </a:r>
          </a:p>
        </p:txBody>
      </p:sp>
    </p:spTree>
    <p:extLst>
      <p:ext uri="{BB962C8B-B14F-4D97-AF65-F5344CB8AC3E}">
        <p14:creationId xmlns:p14="http://schemas.microsoft.com/office/powerpoint/2010/main" val="295693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FE6988D-D7B5-4207-8A93-CB451DFF9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094421"/>
            <a:ext cx="5372100" cy="2669158"/>
          </a:xfrm>
          <a:prstGeom prst="rect">
            <a:avLst/>
          </a:prstGeom>
          <a:effectLst>
            <a:outerShdw blurRad="50800" dist="50800" dir="5400000" sx="105000" sy="105000" algn="ctr" rotWithShape="0">
              <a:srgbClr val="000000">
                <a:alpha val="6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65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35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665C0A08-EDED-4B6F-8069-22AE961AA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91" y="291985"/>
            <a:ext cx="2488856" cy="24994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750C5F2-3D7B-4BCF-881F-45F780BF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3" y="291985"/>
            <a:ext cx="2446040" cy="2499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43C0AB8-2CBF-4936-A7F3-9F199C0A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36" y="291985"/>
            <a:ext cx="3222801" cy="2528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0C4FDBA-EB48-47DD-B447-DE37C1939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3" y="3076189"/>
            <a:ext cx="3654571" cy="2913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473888E-9461-4662-B4EB-425A572CC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25" y="3021748"/>
            <a:ext cx="3739012" cy="3022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6E33F8B-D505-47C2-AF15-090732057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30" y="4149957"/>
            <a:ext cx="3526140" cy="2416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62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487096D-1996-4402-A881-6319DD1B84E7}"/>
              </a:ext>
            </a:extLst>
          </p:cNvPr>
          <p:cNvSpPr txBox="1"/>
          <p:nvPr/>
        </p:nvSpPr>
        <p:spPr>
          <a:xfrm>
            <a:off x="3197262" y="520589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的重要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90465C-AA30-479B-A12F-EE7703100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8" y="1607660"/>
            <a:ext cx="7493002" cy="3034668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224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7CD9F16-2BE3-449B-AD52-08E0B73AE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8" y="931186"/>
            <a:ext cx="6743702" cy="35224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5C6828B-A988-47A4-9969-E96F5BB56FC1}"/>
              </a:ext>
            </a:extLst>
          </p:cNvPr>
          <p:cNvSpPr/>
          <p:nvPr/>
        </p:nvSpPr>
        <p:spPr>
          <a:xfrm>
            <a:off x="793750" y="5785854"/>
            <a:ext cx="758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Kellerman, J., Lewis, J., &amp; Laird, J. D. (1989). Looking and loving: The effects of mutual gaze on feelings of romantic love. </a:t>
            </a:r>
            <a:r>
              <a:rPr lang="en-US" altLang="zh-TW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Journal of research in personality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 </a:t>
            </a:r>
            <a:r>
              <a:rPr lang="en-US" altLang="zh-TW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(2), 145-161.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BCEB7B-A163-4179-89FE-0B4E75932EAB}"/>
              </a:ext>
            </a:extLst>
          </p:cNvPr>
          <p:cNvSpPr txBox="1"/>
          <p:nvPr/>
        </p:nvSpPr>
        <p:spPr>
          <a:xfrm>
            <a:off x="1401901" y="4899771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互相的眼神交流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能增進感情</a:t>
            </a:r>
          </a:p>
        </p:txBody>
      </p:sp>
    </p:spTree>
    <p:extLst>
      <p:ext uri="{BB962C8B-B14F-4D97-AF65-F5344CB8AC3E}">
        <p14:creationId xmlns:p14="http://schemas.microsoft.com/office/powerpoint/2010/main" val="126258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C6828B-A988-47A4-9969-E96F5BB56FC1}"/>
              </a:ext>
            </a:extLst>
          </p:cNvPr>
          <p:cNvSpPr/>
          <p:nvPr/>
        </p:nvSpPr>
        <p:spPr>
          <a:xfrm>
            <a:off x="984250" y="5792204"/>
            <a:ext cx="758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Lohaus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A., Keller, H., &amp; Voelker, S. (2001). Relationships between eye contact, maternal sensitivity, and infant crying. </a:t>
            </a:r>
            <a:r>
              <a:rPr lang="en-US" altLang="zh-TW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International Journal of Behavioral Development, 25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(6), 542-548.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BCEB7B-A163-4179-89FE-0B4E75932EAB}"/>
              </a:ext>
            </a:extLst>
          </p:cNvPr>
          <p:cNvSpPr txBox="1"/>
          <p:nvPr/>
        </p:nvSpPr>
        <p:spPr>
          <a:xfrm>
            <a:off x="1145421" y="489977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越多眼神接觸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讓嬰兒越少哭泣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319840-92B1-47A3-9E2C-0BC455DCA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67" y="882650"/>
            <a:ext cx="5533064" cy="36775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791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C6828B-A988-47A4-9969-E96F5BB56FC1}"/>
              </a:ext>
            </a:extLst>
          </p:cNvPr>
          <p:cNvSpPr/>
          <p:nvPr/>
        </p:nvSpPr>
        <p:spPr>
          <a:xfrm>
            <a:off x="793750" y="5696954"/>
            <a:ext cx="758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Jasminka </a:t>
            </a:r>
            <a:r>
              <a:rPr lang="en-US" altLang="zh-TW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Kochoska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Biljana </a:t>
            </a:r>
            <a:r>
              <a:rPr lang="en-US" altLang="zh-TW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Gramatkovski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(2016). EYE CONTACT AS THE MOST POWERFUL WAY FOR CLASSROOM MANAGEMENT.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BCEB7B-A163-4179-89FE-0B4E75932EAB}"/>
              </a:ext>
            </a:extLst>
          </p:cNvPr>
          <p:cNvSpPr txBox="1"/>
          <p:nvPr/>
        </p:nvSpPr>
        <p:spPr>
          <a:xfrm>
            <a:off x="1914861" y="4817221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眼神交流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增進課堂管理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52AAA1-6363-4BC3-A42E-489025C71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05" y="704850"/>
            <a:ext cx="6647788" cy="3759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283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5C6828B-A988-47A4-9969-E96F5BB56FC1}"/>
              </a:ext>
            </a:extLst>
          </p:cNvPr>
          <p:cNvSpPr/>
          <p:nvPr/>
        </p:nvSpPr>
        <p:spPr>
          <a:xfrm>
            <a:off x="1145427" y="5705414"/>
            <a:ext cx="706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Jarrod Booker. (2007, Aug 10). 'Eye contact' likely cause for dog attacks. Retrieved from https://www.nzherald.co.nz/nz/news/article.cfm?c_id=1&amp;objectid=10457124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BCEB7B-A163-4179-89FE-0B4E75932EAB}"/>
              </a:ext>
            </a:extLst>
          </p:cNvPr>
          <p:cNvSpPr txBox="1"/>
          <p:nvPr/>
        </p:nvSpPr>
        <p:spPr>
          <a:xfrm>
            <a:off x="1145427" y="489977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跟狗對到眼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增加被追咬的機會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159D71-7219-4425-BC84-57C1E8A9B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98" y="691755"/>
            <a:ext cx="6019802" cy="38794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536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487096D-1996-4402-A881-6319DD1B84E7}"/>
              </a:ext>
            </a:extLst>
          </p:cNvPr>
          <p:cNvSpPr txBox="1"/>
          <p:nvPr/>
        </p:nvSpPr>
        <p:spPr>
          <a:xfrm>
            <a:off x="3197262" y="520589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的重要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90465C-AA30-479B-A12F-EE7703100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8" y="1607660"/>
            <a:ext cx="7493002" cy="3034668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359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B85F60D-2788-4A52-B4A1-FF29E397A3A2}"/>
              </a:ext>
            </a:extLst>
          </p:cNvPr>
          <p:cNvSpPr txBox="1"/>
          <p:nvPr/>
        </p:nvSpPr>
        <p:spPr>
          <a:xfrm>
            <a:off x="1771237" y="326594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各種情境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562136-6F37-4A11-B1B5-85C671F36D85}"/>
              </a:ext>
            </a:extLst>
          </p:cNvPr>
          <p:cNvSpPr txBox="1"/>
          <p:nvPr/>
        </p:nvSpPr>
        <p:spPr>
          <a:xfrm>
            <a:off x="5360494" y="32709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提早訓練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3F31F08-E662-4023-87D2-537160152959}"/>
              </a:ext>
            </a:extLst>
          </p:cNvPr>
          <p:cNvSpPr txBox="1"/>
          <p:nvPr/>
        </p:nvSpPr>
        <p:spPr>
          <a:xfrm>
            <a:off x="1001792" y="4054881"/>
            <a:ext cx="357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任何可能發的事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自行定義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87FE86-0328-423C-A2FD-0A652532D9E0}"/>
              </a:ext>
            </a:extLst>
          </p:cNvPr>
          <p:cNvSpPr txBox="1"/>
          <p:nvPr/>
        </p:nvSpPr>
        <p:spPr>
          <a:xfrm>
            <a:off x="4572000" y="4059867"/>
            <a:ext cx="357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熟能生巧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遇上時從容應對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C926FE-EBD8-48F3-9455-B41D45000856}"/>
              </a:ext>
            </a:extLst>
          </p:cNvPr>
          <p:cNvSpPr txBox="1"/>
          <p:nvPr/>
        </p:nvSpPr>
        <p:spPr>
          <a:xfrm>
            <a:off x="820127" y="1814638"/>
            <a:ext cx="750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rgbClr val="009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眼球運用情境模擬器</a:t>
            </a:r>
          </a:p>
        </p:txBody>
      </p:sp>
    </p:spTree>
    <p:extLst>
      <p:ext uri="{BB962C8B-B14F-4D97-AF65-F5344CB8AC3E}">
        <p14:creationId xmlns:p14="http://schemas.microsoft.com/office/powerpoint/2010/main" val="3274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947</TotalTime>
  <Words>200</Words>
  <Application>Microsoft Office PowerPoint</Application>
  <PresentationFormat>如螢幕大小 (4:3)</PresentationFormat>
  <Paragraphs>19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微軟正黑體</vt:lpstr>
      <vt:lpstr>Arial</vt:lpstr>
      <vt:lpstr>Calibri</vt:lpstr>
      <vt:lpstr>Office 佈景主題</vt:lpstr>
      <vt:lpstr>言行橘子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言行橘子</dc:title>
  <dc:creator>許智鈞</dc:creator>
  <cp:lastModifiedBy>許智鈞</cp:lastModifiedBy>
  <cp:revision>70</cp:revision>
  <dcterms:created xsi:type="dcterms:W3CDTF">2019-07-27T18:11:30Z</dcterms:created>
  <dcterms:modified xsi:type="dcterms:W3CDTF">2019-07-28T10:26:16Z</dcterms:modified>
</cp:coreProperties>
</file>